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try to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baseline="0" dirty="0" smtClean="0"/>
              <a:t>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clean code and all of your wildest dreams will</a:t>
            </a:r>
            <a:r>
              <a:rPr lang="en-US" baseline="0" dirty="0" smtClean="0"/>
              <a:t> come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3685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Robert\Desktop\down_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1211467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8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4.bp.blogspot.com/_Pu5eIjTTdfU/TT3wysco_HI/AAAAAAAAAUQ/HLWxmuOLs7I/s1600/vote-for-pe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8537"/>
            <a:ext cx="580567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8036" y="53340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155</Words>
  <Application>Microsoft Office PowerPoint</Application>
  <PresentationFormat>On-screen Show (4:3)</PresentationFormat>
  <Paragraphs>40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22</cp:revision>
  <dcterms:created xsi:type="dcterms:W3CDTF">2006-08-16T00:00:00Z</dcterms:created>
  <dcterms:modified xsi:type="dcterms:W3CDTF">2012-01-23T17:11:32Z</dcterms:modified>
</cp:coreProperties>
</file>